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60" r:id="rId11"/>
    <p:sldId id="262" r:id="rId12"/>
    <p:sldId id="263" r:id="rId13"/>
    <p:sldId id="264" r:id="rId14"/>
    <p:sldId id="265" r:id="rId15"/>
    <p:sldId id="267" r:id="rId16"/>
    <p:sldId id="268" r:id="rId17"/>
    <p:sldId id="277" r:id="rId18"/>
    <p:sldId id="278" r:id="rId19"/>
    <p:sldId id="279" r:id="rId2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02/02/2023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53466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02/02/2023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711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02/02/2023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82564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02/02/2023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60872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02/02/2023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45818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02/02/2023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67217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02/02/2023</a:t>
            </a:fld>
            <a:endParaRPr lang="es-MX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5647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02/02/2023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96167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02/02/2023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5163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02/02/2023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57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02/02/2023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92919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35511-C9E3-4D54-AC72-1406B8BBF09D}" type="datetimeFigureOut">
              <a:rPr lang="es-MX" smtClean="0"/>
              <a:t>02/02/2023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9DE5C-D9F2-468F-A5B3-2EEC6B37F521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21481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itagoras50.webnode.e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kepler50.webnode.es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hyperlink" Target="https://kepler50.webnode.e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quizizz.com/join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pitagoras50.webnode.es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itagoras50.webnode.es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itagoras50.webnode.es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Temas de Física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F870D25-46ED-40E7-A0D8-5C1DB354B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89" y="1920818"/>
            <a:ext cx="4860148" cy="3018408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38336B6-92E9-44B6-B23F-F30DD5C84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19" y="1920818"/>
            <a:ext cx="3846426" cy="3846426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041EAE4-737F-4C9F-826B-076662B4013A}"/>
              </a:ext>
            </a:extLst>
          </p:cNvPr>
          <p:cNvSpPr/>
          <p:nvPr/>
        </p:nvSpPr>
        <p:spPr>
          <a:xfrm>
            <a:off x="960312" y="5843700"/>
            <a:ext cx="33322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Prof. Sergio Ontiveros</a:t>
            </a:r>
          </a:p>
        </p:txBody>
      </p:sp>
    </p:spTree>
    <p:extLst>
      <p:ext uri="{BB962C8B-B14F-4D97-AF65-F5344CB8AC3E}">
        <p14:creationId xmlns:p14="http://schemas.microsoft.com/office/powerpoint/2010/main" val="784895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47D77-ADC9-4848-A5F5-8980C28ED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Horario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B981A7-FA33-4748-95DC-3C025965E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Grupos</a:t>
            </a:r>
          </a:p>
          <a:p>
            <a:r>
              <a:rPr lang="es-MX" dirty="0"/>
              <a:t> 6° A Programación.</a:t>
            </a:r>
          </a:p>
          <a:p>
            <a:r>
              <a:rPr lang="es-MX" dirty="0"/>
              <a:t>Lunes 19-21,  Miércoles 17-19,  Viernes 14-15.</a:t>
            </a:r>
          </a:p>
          <a:p>
            <a:endParaRPr lang="es-MX" dirty="0"/>
          </a:p>
          <a:p>
            <a:r>
              <a:rPr lang="es-MX" dirty="0"/>
              <a:t>6° B Programación.</a:t>
            </a:r>
          </a:p>
          <a:p>
            <a:r>
              <a:rPr lang="es-MX" dirty="0"/>
              <a:t>  Miércoles  15-17,  Jueves 14,16 y 20,21.</a:t>
            </a:r>
          </a:p>
          <a:p>
            <a:endParaRPr lang="es-MX" dirty="0"/>
          </a:p>
          <a:p>
            <a:r>
              <a:rPr lang="es-MX" dirty="0"/>
              <a:t>receso de 16:45 a 17:15</a:t>
            </a:r>
          </a:p>
        </p:txBody>
      </p:sp>
    </p:spTree>
    <p:extLst>
      <p:ext uri="{BB962C8B-B14F-4D97-AF65-F5344CB8AC3E}">
        <p14:creationId xmlns:p14="http://schemas.microsoft.com/office/powerpoint/2010/main" val="3372103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47C12D-C199-40F6-A598-7881141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Horario cont.…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ABED8C-4BAC-4BBB-BFDF-EA1127369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Grupos </a:t>
            </a:r>
          </a:p>
          <a:p>
            <a:r>
              <a:rPr lang="es-MX" dirty="0"/>
              <a:t>6° A Soporte </a:t>
            </a:r>
          </a:p>
          <a:p>
            <a:r>
              <a:rPr lang="es-MX" dirty="0"/>
              <a:t>Martes 15-16, Miércoles 19-21, Viernes 15,17.</a:t>
            </a:r>
          </a:p>
          <a:p>
            <a:endParaRPr lang="es-MX" dirty="0"/>
          </a:p>
          <a:p>
            <a:r>
              <a:rPr lang="es-MX" dirty="0"/>
              <a:t>6° B Soporte  </a:t>
            </a:r>
          </a:p>
          <a:p>
            <a:r>
              <a:rPr lang="es-MX" dirty="0"/>
              <a:t>Martes 19-21,  Miércoles 14-15, Jueves 18-20.</a:t>
            </a:r>
          </a:p>
          <a:p>
            <a:r>
              <a:rPr lang="es-MX" dirty="0"/>
              <a:t> receso de 16:45 a 17:15</a:t>
            </a:r>
          </a:p>
        </p:txBody>
      </p:sp>
    </p:spTree>
    <p:extLst>
      <p:ext uri="{BB962C8B-B14F-4D97-AF65-F5344CB8AC3E}">
        <p14:creationId xmlns:p14="http://schemas.microsoft.com/office/powerpoint/2010/main" val="27283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EFF4D-AD88-421F-BBF6-CB204511D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Materiales para la asignatura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0FCA11-0267-47D8-B761-2DE94CAA4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Cuaderno (único o compartido)</a:t>
            </a:r>
          </a:p>
          <a:p>
            <a:r>
              <a:rPr lang="es-MX" dirty="0"/>
              <a:t>Hojas de asistencia y actividades ( página </a:t>
            </a:r>
            <a:r>
              <a:rPr lang="es-MX" dirty="0">
                <a:hlinkClick r:id="rId2"/>
              </a:rPr>
              <a:t>www.pitagoras50.webnode.es</a:t>
            </a:r>
            <a:r>
              <a:rPr lang="es-MX" dirty="0"/>
              <a:t> ) nota: Profesor obsequiara un solo día  hojas, no es su obligación.</a:t>
            </a:r>
          </a:p>
          <a:p>
            <a:r>
              <a:rPr lang="es-MX" dirty="0"/>
              <a:t>Celular personal ( no obligatorio)</a:t>
            </a:r>
          </a:p>
          <a:p>
            <a:r>
              <a:rPr lang="es-MX" dirty="0"/>
              <a:t>Audífonos ( no obligatorio)</a:t>
            </a:r>
          </a:p>
          <a:p>
            <a:r>
              <a:rPr lang="es-MX" dirty="0"/>
              <a:t>Colores varios.</a:t>
            </a:r>
          </a:p>
          <a:p>
            <a:r>
              <a:rPr lang="es-MX" dirty="0"/>
              <a:t>Batería de 9V  (a partir 7 Febrero)</a:t>
            </a:r>
          </a:p>
          <a:p>
            <a:pPr marL="0" indent="0">
              <a:buNone/>
            </a:pPr>
            <a:r>
              <a:rPr lang="es-MX" dirty="0"/>
              <a:t> Únicamente soporte   15 Jumper para Arduino (a partir 7 Febrero)</a:t>
            </a:r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25410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EB2C0-1B85-406C-81B3-76D7F4304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Materiales Cont.…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C2127F-9407-46BD-B681-6C2631524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Internet en sus celulares ( no obligatorio).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57119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711548-8107-4F72-AE50-70D2E9B4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Evaluación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667134-B9D5-4882-8AB9-55E283B55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Tres parciales </a:t>
            </a:r>
          </a:p>
          <a:p>
            <a:r>
              <a:rPr lang="es-MX" dirty="0"/>
              <a:t>Fechas propuestas</a:t>
            </a:r>
          </a:p>
          <a:p>
            <a:r>
              <a:rPr lang="es-MX" dirty="0"/>
              <a:t>1° del 2 al 3 Marzo.</a:t>
            </a:r>
          </a:p>
          <a:p>
            <a:r>
              <a:rPr lang="es-MX" dirty="0"/>
              <a:t>2°  del 27 al 28 Marzo</a:t>
            </a:r>
          </a:p>
          <a:p>
            <a:r>
              <a:rPr lang="es-MX" dirty="0"/>
              <a:t>3°  del 15 al 16 Junio </a:t>
            </a:r>
          </a:p>
          <a:p>
            <a:endParaRPr lang="es-MX" dirty="0"/>
          </a:p>
          <a:p>
            <a:r>
              <a:rPr lang="es-MX" dirty="0"/>
              <a:t>Valor del examen 50% , presencial y escrito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56A8934-5B8C-48F2-B563-BA952232BA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942" y="1337430"/>
            <a:ext cx="5144233" cy="351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062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E2F99-3B17-4063-8A9D-EFCE57573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50% Complemento de la calificación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F31DA2-D04C-4AE7-AAC9-28A499CA5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Se entrega de mapas mentales  uno por parcial</a:t>
            </a:r>
          </a:p>
          <a:p>
            <a:r>
              <a:rPr lang="es-MX" dirty="0"/>
              <a:t>La evaluación se realiza a través de un rúbrica.</a:t>
            </a:r>
          </a:p>
          <a:p>
            <a:r>
              <a:rPr lang="es-MX" dirty="0"/>
              <a:t>Practicas  con placa Arduino</a:t>
            </a:r>
          </a:p>
          <a:p>
            <a:r>
              <a:rPr lang="es-MX" dirty="0"/>
              <a:t>Diagnósticos  con la plataforma Quizizz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DE6DCDD-0C73-48BA-8346-44E6B7E5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788" y="4267122"/>
            <a:ext cx="2528617" cy="151717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670DCD8-E852-4CF3-B42D-EA2FED9FF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724" y="4267122"/>
            <a:ext cx="2885262" cy="192001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181857F-A4BE-45DF-A333-3991603C86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39" y="4126373"/>
            <a:ext cx="3583619" cy="268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84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9DE863-480D-4139-8749-6271A50F6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Adicional a la calificación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EC474E-680E-4ABD-A19B-CCDDC1820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Participaciones </a:t>
            </a:r>
          </a:p>
          <a:p>
            <a:r>
              <a:rPr lang="es-MX" dirty="0"/>
              <a:t>Asistencia,  diagnósticos Quizizz, Google drive  aprobados, practicas terminadas, exposiciones y preguntas en clase.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4A337F2-452E-4F0C-BE70-43DA33A24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087" y="4084422"/>
            <a:ext cx="2619375" cy="1743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9B5E057-97BC-45AB-966D-928DAC4E1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801" y="4298645"/>
            <a:ext cx="1899230" cy="11429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C71C3FF-B622-419E-A270-0EBF236CA3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590" y="4641445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29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D4766B-5E17-4287-96CC-E6FA9F13C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Páginas a utilizar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8724C6-062D-48EE-825E-215CCD2E3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Actividades.</a:t>
            </a:r>
          </a:p>
          <a:p>
            <a:r>
              <a:rPr lang="es-MX" dirty="0">
                <a:hlinkClick r:id="rId2"/>
              </a:rPr>
              <a:t>https://kepler50.webnode.es/</a:t>
            </a:r>
            <a:endParaRPr lang="es-MX" dirty="0"/>
          </a:p>
          <a:p>
            <a:r>
              <a:rPr lang="es-MX" dirty="0"/>
              <a:t>En este espacio encontrarás actividades semanales</a:t>
            </a:r>
          </a:p>
          <a:p>
            <a:r>
              <a:rPr lang="es-MX" dirty="0"/>
              <a:t>Resultados de actividades </a:t>
            </a:r>
          </a:p>
          <a:p>
            <a:r>
              <a:rPr lang="es-MX" dirty="0"/>
              <a:t>Se publicarán las calificaciones </a:t>
            </a:r>
          </a:p>
          <a:p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3C494F5-EE3A-4764-BD66-8ABF18C662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744" y="3712342"/>
            <a:ext cx="4513137" cy="246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73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Actividades  Temas de Física </a:t>
            </a:r>
            <a:br>
              <a:rPr lang="es-MX" dirty="0"/>
            </a:br>
            <a:r>
              <a:rPr lang="es-MX" dirty="0">
                <a:hlinkClick r:id="rId2"/>
              </a:rPr>
              <a:t>https://kepler50.webnode.es/</a:t>
            </a:r>
            <a:r>
              <a:rPr lang="es-MX" dirty="0"/>
              <a:t>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Se publicarán  cada semana</a:t>
            </a:r>
          </a:p>
          <a:p>
            <a:pPr marL="0" indent="0">
              <a:buNone/>
            </a:pPr>
            <a:r>
              <a:rPr lang="es-MX" dirty="0"/>
              <a:t>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53" y="2467849"/>
            <a:ext cx="1628910" cy="289584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015" y="2454677"/>
            <a:ext cx="1636319" cy="290901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891" y="2454678"/>
            <a:ext cx="1608928" cy="286031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500" y="2454677"/>
            <a:ext cx="2344362" cy="416775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236" y="2436859"/>
            <a:ext cx="1628974" cy="289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33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Cuestionarios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Se proporciona el link y se abre el cuestionario </a:t>
            </a:r>
          </a:p>
          <a:p>
            <a:endParaRPr lang="es-MX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80" y="2599186"/>
            <a:ext cx="4789322" cy="371271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603" y="225425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67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Cuestionarios 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>
                <a:hlinkClick r:id="rId2"/>
              </a:rPr>
              <a:t>https://quizizz.com/join</a:t>
            </a:r>
            <a:endParaRPr lang="es-MX" dirty="0"/>
          </a:p>
          <a:p>
            <a:r>
              <a:rPr lang="es-MX" dirty="0"/>
              <a:t>Se proporciona  una clave </a:t>
            </a:r>
          </a:p>
          <a:p>
            <a:r>
              <a:rPr lang="es-MX" dirty="0"/>
              <a:t>Anotan sus apellidos</a:t>
            </a:r>
          </a:p>
          <a:p>
            <a:r>
              <a:rPr lang="es-MX" dirty="0"/>
              <a:t>Los registra</a:t>
            </a:r>
          </a:p>
          <a:p>
            <a:r>
              <a:rPr lang="es-MX" dirty="0"/>
              <a:t>El profesor da inicio </a:t>
            </a:r>
          </a:p>
          <a:p>
            <a:r>
              <a:rPr lang="es-MX" dirty="0"/>
              <a:t>Los ranquea por lugares ( por rapidez y contestar acertadamente)</a:t>
            </a:r>
          </a:p>
          <a:p>
            <a:r>
              <a:rPr lang="es-MX" dirty="0"/>
              <a:t>El profesor  termina el cuestionario </a:t>
            </a:r>
          </a:p>
          <a:p>
            <a:r>
              <a:rPr lang="es-MX" dirty="0"/>
              <a:t>La plataforma proporciona una calificación y se pública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168" y="168275"/>
            <a:ext cx="2175322" cy="130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75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Cuestionarios  cont.…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Las claves se publicaran en actividades semanales columna claves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135" y="2277212"/>
            <a:ext cx="5762625" cy="446722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661" y="365125"/>
            <a:ext cx="2041355" cy="12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035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Resultados de las actividades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Las actividades  se encontraran en la pestañan de resultados Act de la plataforma  Temas de Física</a:t>
            </a:r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475" y="2791256"/>
            <a:ext cx="5664759" cy="365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839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Hoja de actividades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0F0DE798-BB82-4AC0-9579-E7EBCFA33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Hoja es personalizada</a:t>
            </a:r>
          </a:p>
          <a:p>
            <a:r>
              <a:rPr lang="es-MX" dirty="0"/>
              <a:t>Hoja adicional o extraviada </a:t>
            </a:r>
            <a:r>
              <a:rPr lang="es-MX" dirty="0">
                <a:hlinkClick r:id="rId2"/>
              </a:rPr>
              <a:t>www.pitagoras50.webnode.es</a:t>
            </a:r>
            <a:r>
              <a:rPr lang="es-MX" dirty="0"/>
              <a:t> en la pestaña de documentos.</a:t>
            </a:r>
          </a:p>
          <a:p>
            <a:r>
              <a:rPr lang="es-MX" dirty="0"/>
              <a:t>Las actividades aprobadas tienen participaciones.</a:t>
            </a:r>
          </a:p>
          <a:p>
            <a:r>
              <a:rPr lang="es-MX" dirty="0"/>
              <a:t>Las actividades en Quizizz con calificación de 7.5 a 10 tienen color verde.</a:t>
            </a:r>
          </a:p>
          <a:p>
            <a:r>
              <a:rPr lang="es-MX" dirty="0"/>
              <a:t>Las actividades no se repiten.</a:t>
            </a:r>
          </a:p>
          <a:p>
            <a:endParaRPr lang="es-MX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6C95F45-D867-4ACD-BAF2-951B615D39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883" y="4087071"/>
            <a:ext cx="2078196" cy="277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291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Hoja de asistencia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Se tomará en cuenta la asistencia dentro del 1° minuto de inicio del horario asignada. Las participaciones que asigne el profesor son adicionales y estará vigente a partir del 2 Febrero</a:t>
            </a:r>
          </a:p>
          <a:p>
            <a:r>
              <a:rPr lang="es-MX" dirty="0"/>
              <a:t>La columna de adicional en la hoja es únicamente para actividades dentro de la asistencia.</a:t>
            </a:r>
          </a:p>
          <a:p>
            <a:r>
              <a:rPr lang="es-MX" dirty="0"/>
              <a:t>Hoja adicional o extraviada </a:t>
            </a:r>
            <a:r>
              <a:rPr lang="es-MX" dirty="0">
                <a:hlinkClick r:id="rId2"/>
              </a:rPr>
              <a:t>www.pitagoras50.webnode.es</a:t>
            </a:r>
            <a:r>
              <a:rPr lang="es-MX" dirty="0"/>
              <a:t> en la pestaña de documentos.</a:t>
            </a:r>
          </a:p>
        </p:txBody>
      </p:sp>
    </p:spTree>
    <p:extLst>
      <p:ext uri="{BB962C8B-B14F-4D97-AF65-F5344CB8AC3E}">
        <p14:creationId xmlns:p14="http://schemas.microsoft.com/office/powerpoint/2010/main" val="4260470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E73F47-8730-46F7-9AD1-2865008BF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Escalas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FA9756-D1CD-46D1-BE3C-6FFEF5D81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Este archivo se estará actualizando cuantas ocasiones lo requiera y se  publicará dando aviso en la página de </a:t>
            </a:r>
            <a:r>
              <a:rPr lang="es-MX" dirty="0">
                <a:hlinkClick r:id="rId2"/>
              </a:rPr>
              <a:t>www.pitagoras50.webnode.es</a:t>
            </a:r>
            <a:endParaRPr lang="es-MX" dirty="0"/>
          </a:p>
          <a:p>
            <a:r>
              <a:rPr lang="es-MX" dirty="0"/>
              <a:t>Pestaña de Escalas </a:t>
            </a:r>
          </a:p>
          <a:p>
            <a:endParaRPr lang="es-MX" dirty="0"/>
          </a:p>
          <a:p>
            <a:r>
              <a:rPr lang="es-MX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765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C3615-4B63-4410-A06C-1626BCB5C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Varios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ED9913-516B-4D1D-A9E5-338ED6E628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El salón de clases no es una extensión de la cafetería.</a:t>
            </a:r>
          </a:p>
          <a:p>
            <a:r>
              <a:rPr lang="es-MX" dirty="0"/>
              <a:t>El salón de clases no es un espacio para el romance.</a:t>
            </a:r>
          </a:p>
          <a:p>
            <a:r>
              <a:rPr lang="es-MX" dirty="0"/>
              <a:t>El salón de clases no es una extensión de tu casa.</a:t>
            </a:r>
          </a:p>
          <a:p>
            <a:r>
              <a:rPr lang="es-MX" dirty="0"/>
              <a:t>El salón de clase no es un espacio para disipar tus frustraciones (Insultos  agresiones ).</a:t>
            </a:r>
          </a:p>
          <a:p>
            <a:r>
              <a:rPr lang="es-MX" dirty="0"/>
              <a:t>La entrada al salón de clase no es cuando puedas.</a:t>
            </a:r>
          </a:p>
          <a:p>
            <a:r>
              <a:rPr lang="es-MX" dirty="0"/>
              <a:t>Celular deberá estar en  modo silencioso </a:t>
            </a:r>
          </a:p>
          <a:p>
            <a:r>
              <a:rPr lang="es-MX" dirty="0"/>
              <a:t>En caso contrario a las notas anteriores  no se permitirá permanecer en el salón, o celular se recogerá  entregado a padres de familia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15B62AB-50FB-4891-B1B4-1D20E9D9F2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353" y="681037"/>
            <a:ext cx="2619375" cy="17430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933C942-787A-4D45-841D-21F3AB837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534" y="3882177"/>
            <a:ext cx="2158014" cy="134495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A4CC098-643D-4AB9-A3D5-4DA258E8F1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72" y="365125"/>
            <a:ext cx="2331853" cy="145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57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F951D1-35FC-4908-9506-FDD78ECE8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Varios cont.….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A8BD3C-3397-4DC9-932B-46A824EF0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Alumno o alumnos que estén interrumpiendo la clase  tendrá que abandonar el salón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383683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646</Words>
  <Application>Microsoft Office PowerPoint</Application>
  <PresentationFormat>Panorámica</PresentationFormat>
  <Paragraphs>94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Tema de Office</vt:lpstr>
      <vt:lpstr>Temas de Física</vt:lpstr>
      <vt:lpstr>Horario</vt:lpstr>
      <vt:lpstr>Horario cont.…</vt:lpstr>
      <vt:lpstr>Materiales para la asignatura </vt:lpstr>
      <vt:lpstr>Materiales Cont.…</vt:lpstr>
      <vt:lpstr>Evaluación </vt:lpstr>
      <vt:lpstr>50% Complemento de la calificación </vt:lpstr>
      <vt:lpstr>Adicional a la calificación </vt:lpstr>
      <vt:lpstr>Páginas a utilizar </vt:lpstr>
      <vt:lpstr>Actividades  Temas de Física  https://kepler50.webnode.es/ </vt:lpstr>
      <vt:lpstr>Cuestionarios</vt:lpstr>
      <vt:lpstr>Cuestionarios  </vt:lpstr>
      <vt:lpstr>Cuestionarios  cont.…</vt:lpstr>
      <vt:lpstr>Resultados de las actividades </vt:lpstr>
      <vt:lpstr>Hoja de actividades</vt:lpstr>
      <vt:lpstr>Hoja de asistencia </vt:lpstr>
      <vt:lpstr>Escalas </vt:lpstr>
      <vt:lpstr>Varios</vt:lpstr>
      <vt:lpstr>Varios cont.….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Actividades</dc:title>
  <dc:creator>Guadalupe</dc:creator>
  <cp:lastModifiedBy>CORE7</cp:lastModifiedBy>
  <cp:revision>13</cp:revision>
  <dcterms:created xsi:type="dcterms:W3CDTF">2020-09-21T02:22:19Z</dcterms:created>
  <dcterms:modified xsi:type="dcterms:W3CDTF">2023-02-02T19:35:58Z</dcterms:modified>
</cp:coreProperties>
</file>